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2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72" r:id="rId6"/>
    <p:sldId id="261" r:id="rId7"/>
    <p:sldId id="273" r:id="rId8"/>
    <p:sldId id="262" r:id="rId9"/>
    <p:sldId id="274" r:id="rId10"/>
    <p:sldId id="27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14104"/>
            <a:ext cx="12313368" cy="6922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9664" y="33265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 Бернес</a:t>
            </a:r>
            <a:endParaRPr lang="ru-RU" sz="6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81502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268808" y="980728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Когда Марку исполнилось 5 лет, семья переехала в Харьков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110216" y="1556792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</a:rPr>
              <a:t>На этой фотографии Марку 6 лет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312368" cy="6463851"/>
          </a:xfrm>
        </p:spPr>
      </p:pic>
    </p:spTree>
    <p:extLst>
      <p:ext uri="{BB962C8B-B14F-4D97-AF65-F5344CB8AC3E}">
        <p14:creationId xmlns:p14="http://schemas.microsoft.com/office/powerpoint/2010/main" val="11581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Это – родители Марка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873264"/>
            <a:ext cx="12591680" cy="5949280"/>
          </a:xfrm>
        </p:spPr>
      </p:pic>
    </p:spTree>
    <p:extLst>
      <p:ext uri="{BB962C8B-B14F-4D97-AF65-F5344CB8AC3E}">
        <p14:creationId xmlns:p14="http://schemas.microsoft.com/office/powerpoint/2010/main" val="2062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04664"/>
            <a:ext cx="4690864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Кстати,</a:t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Вы обратили внимание на эту форму? Как Вы думаете, это школьная форма?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1"/>
            <a:ext cx="3923928" cy="6863721"/>
          </a:xfrm>
        </p:spPr>
      </p:pic>
      <p:sp>
        <p:nvSpPr>
          <p:cNvPr id="5" name="TextBox 4"/>
          <p:cNvSpPr txBox="1"/>
          <p:nvPr/>
        </p:nvSpPr>
        <p:spPr>
          <a:xfrm>
            <a:off x="3840088" y="2482364"/>
            <a:ext cx="50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Рассказываем</a:t>
            </a:r>
            <a:r>
              <a:rPr lang="ru-RU" sz="2800" b="1" i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)))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7700" y="3933056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На фото – Марк в форме гимназиста харьковской мужской гимназии. Это 1918 год, ему – 7 лет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Говорят, что Марк уже в 7 лет прилично играл на гитаре, чем завоевал уважение всех мальчишек во дворе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516216" cy="4887162"/>
          </a:xfrm>
        </p:spPr>
      </p:pic>
    </p:spTree>
    <p:extLst>
      <p:ext uri="{BB962C8B-B14F-4D97-AF65-F5344CB8AC3E}">
        <p14:creationId xmlns:p14="http://schemas.microsoft.com/office/powerpoint/2010/main" val="6775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785636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17 лет Марк переехал в Москву. Началась взрослая жизнь. Бернес подрабатывал, расклеивая афиши, и сам работал «живой афишей»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82407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40960" cy="60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60"/>
            <a:ext cx="9142155" cy="6837040"/>
          </a:xfrm>
        </p:spPr>
      </p:pic>
      <p:sp>
        <p:nvSpPr>
          <p:cNvPr id="7" name="TextBox 6"/>
          <p:cNvSpPr txBox="1"/>
          <p:nvPr/>
        </p:nvSpPr>
        <p:spPr>
          <a:xfrm>
            <a:off x="395536" y="47667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+mj-lt"/>
              </a:rPr>
              <a:t>С 1935 года Бернес начинает сниматься к кино</a:t>
            </a:r>
            <a:endParaRPr lang="ru-RU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>
            <a:off x="1763688" y="1553890"/>
            <a:ext cx="5688632" cy="469503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1808"/>
            <a:ext cx="6552728" cy="44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Давайте познакомимся с основными кинолентами, в которых участвовал Марк Наумович</a:t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Вот афиши этих фильмов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875" cy="6830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2" y="19039"/>
            <a:ext cx="4752528" cy="6821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913142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00" y="19038"/>
            <a:ext cx="4248472" cy="6765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" y="19038"/>
            <a:ext cx="9137827" cy="6863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" y="15632"/>
            <a:ext cx="9220754" cy="6842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8" y="398727"/>
            <a:ext cx="9252740" cy="6060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87" y="0"/>
            <a:ext cx="4693625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44" y="0"/>
            <a:ext cx="4604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4572000" cy="11381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В фильме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«Человек с ружьем»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(1938 г., «Ленфильм»)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Бернес сыграл Костю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Жигилёва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20480" cy="5424264"/>
          </a:xfrm>
        </p:spPr>
      </p:pic>
      <p:sp>
        <p:nvSpPr>
          <p:cNvPr id="5" name="TextBox 4"/>
          <p:cNvSpPr txBox="1"/>
          <p:nvPr/>
        </p:nvSpPr>
        <p:spPr>
          <a:xfrm>
            <a:off x="4829904" y="1772816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Именно на съемках этой картины начинающий киноактер понял, что образ его героя становиться более сильным, убедительным и близким  зрителю, если он исполняет  какую-нибудь песню.</a:t>
            </a:r>
          </a:p>
          <a:p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В дальнейшем актер всегда предлагал режиссерам своих картин вставлять в фильмы его песни.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116632"/>
            <a:ext cx="1049716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970858" cy="63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ndalus" panose="02020603050405020304" pitchFamily="18" charset="-78"/>
              </a:rPr>
              <a:t>«Темная ночь»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ndalus" panose="02020603050405020304" pitchFamily="18" charset="-78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564" y="836712"/>
            <a:ext cx="10153128" cy="6177193"/>
          </a:xfrm>
        </p:spPr>
      </p:pic>
      <p:sp>
        <p:nvSpPr>
          <p:cNvPr id="7" name="TextBox 6"/>
          <p:cNvSpPr txBox="1"/>
          <p:nvPr/>
        </p:nvSpPr>
        <p:spPr>
          <a:xfrm>
            <a:off x="611560" y="5013176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Кадр из фильма</a:t>
            </a:r>
          </a:p>
          <a:p>
            <a:r>
              <a:rPr lang="ru-RU" sz="2000" b="1" i="1" dirty="0" smtClean="0">
                <a:solidFill>
                  <a:srgbClr val="FFFF00"/>
                </a:solidFill>
              </a:rPr>
              <a:t>«Два бойца».</a:t>
            </a:r>
          </a:p>
          <a:p>
            <a:r>
              <a:rPr lang="ru-RU" sz="2000" b="1" i="1" dirty="0" smtClean="0">
                <a:solidFill>
                  <a:srgbClr val="FFFF00"/>
                </a:solidFill>
              </a:rPr>
              <a:t>Аркадий Дзюбин (Марк Бернес)</a:t>
            </a:r>
          </a:p>
          <a:p>
            <a:r>
              <a:rPr lang="ru-RU" sz="2000" b="1" i="1" dirty="0">
                <a:solidFill>
                  <a:srgbClr val="FFFF00"/>
                </a:solidFill>
              </a:rPr>
              <a:t>и</a:t>
            </a:r>
            <a:r>
              <a:rPr lang="ru-RU" sz="2000" b="1" i="1" dirty="0" smtClean="0">
                <a:solidFill>
                  <a:srgbClr val="FFFF00"/>
                </a:solidFill>
              </a:rPr>
              <a:t>сполняет песню «Темная ночь»</a:t>
            </a:r>
          </a:p>
          <a:p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5784" cy="6858000"/>
          </a:xfrm>
        </p:spPr>
      </p:pic>
    </p:spTree>
    <p:extLst>
      <p:ext uri="{BB962C8B-B14F-4D97-AF65-F5344CB8AC3E}">
        <p14:creationId xmlns:p14="http://schemas.microsoft.com/office/powerpoint/2010/main" val="38456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Авторы песни: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16824" cy="5562618"/>
          </a:xfrm>
        </p:spPr>
      </p:pic>
      <p:sp>
        <p:nvSpPr>
          <p:cNvPr id="9" name="TextBox 8"/>
          <p:cNvSpPr txBox="1"/>
          <p:nvPr/>
        </p:nvSpPr>
        <p:spPr>
          <a:xfrm>
            <a:off x="1187624" y="126876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Музыка</a:t>
            </a:r>
            <a:endParaRPr lang="ru-RU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720" y="126876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Слова</a:t>
            </a:r>
            <a:endParaRPr lang="ru-RU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Давайте послушаем «Темную ночь»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Темная ночь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22135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0"/>
            <a:ext cx="9484276" cy="6837040"/>
          </a:xfrm>
        </p:spPr>
      </p:pic>
    </p:spTree>
    <p:extLst>
      <p:ext uri="{BB962C8B-B14F-4D97-AF65-F5344CB8AC3E}">
        <p14:creationId xmlns:p14="http://schemas.microsoft.com/office/powerpoint/2010/main" val="1223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Но в фильме «Два бойца» прозвучала и весела песня!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Уверены, что Вы её узнаете)))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Шаланд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775" y="1600200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180269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Но были и другие грустные песни о войне в репертуаре Марка Наумовича: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«Враги сожгли родную хату…</a:t>
            </a:r>
            <a:r>
              <a:rPr lang="ru-RU" i="1" dirty="0">
                <a:solidFill>
                  <a:srgbClr val="002060"/>
                </a:solidFill>
              </a:rPr>
              <a:t>» — советская песня. Автор музыки — Матвей </a:t>
            </a:r>
            <a:r>
              <a:rPr lang="ru-RU" i="1" dirty="0" err="1" smtClean="0">
                <a:solidFill>
                  <a:srgbClr val="002060"/>
                </a:solidFill>
              </a:rPr>
              <a:t>Блантер</a:t>
            </a:r>
            <a:r>
              <a:rPr lang="ru-RU" i="1" dirty="0" smtClean="0">
                <a:solidFill>
                  <a:srgbClr val="002060"/>
                </a:solidFill>
              </a:rPr>
              <a:t>, </a:t>
            </a:r>
            <a:r>
              <a:rPr lang="ru-RU" i="1" dirty="0">
                <a:solidFill>
                  <a:srgbClr val="002060"/>
                </a:solidFill>
              </a:rPr>
              <a:t>автор слов — Михаил Исаковский. Широкую известность </a:t>
            </a:r>
            <a:r>
              <a:rPr lang="ru-RU" i="1" dirty="0" smtClean="0">
                <a:solidFill>
                  <a:srgbClr val="002060"/>
                </a:solidFill>
              </a:rPr>
              <a:t>она получила именно в </a:t>
            </a:r>
            <a:r>
              <a:rPr lang="ru-RU" i="1" dirty="0">
                <a:solidFill>
                  <a:srgbClr val="002060"/>
                </a:solidFill>
              </a:rPr>
              <a:t>исполнении Марка Бернеса, и позже вошла в репертуар многих известных исполнителей. Одна из самых популярных песен о Великой Отечественной войне, проникнутая острым драматическим и трагическим настроением. В песне описывается ситуация возвращения солдата с войны домой. Но дом сожжён, и жена погибла. В текст встроен пронзительный монолог солдата над могилой супруги, построенный как его обращение к 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0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Давайте её послушаем…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Враги сожгли родную хату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775" y="1600200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28700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…а последней песней, которую успел записать Марк Бернес, стала песня «Журавли». Она стала прощальной….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Журавл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775" y="1600200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25912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Марк Бернес ушел из жизни 16 августа 1969 г. Ему было всего 57 лет.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Но с нами навсегда останутся его проникновенные, трогательные песни, его роли в кино и неподражаемая тёплая улыбка!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47" y="3164509"/>
            <a:ext cx="1397306" cy="1397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51482"/>
            <a:ext cx="5184576" cy="53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0" y="19888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040443" cy="6870532"/>
          </a:xfrm>
        </p:spPr>
      </p:pic>
      <p:sp>
        <p:nvSpPr>
          <p:cNvPr id="8" name="TextBox 7"/>
          <p:cNvSpPr txBox="1"/>
          <p:nvPr/>
        </p:nvSpPr>
        <p:spPr>
          <a:xfrm>
            <a:off x="5076056" y="55672"/>
            <a:ext cx="30963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Кадр из фильма «Два бойца»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     (1943 год)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530120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Борис Андреев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5593595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Марк Бернес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74"/>
            <a:ext cx="9144000" cy="63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6896"/>
            <a:ext cx="10325852" cy="6887344"/>
          </a:xfrm>
        </p:spPr>
      </p:pic>
      <p:sp>
        <p:nvSpPr>
          <p:cNvPr id="3" name="TextBox 2"/>
          <p:cNvSpPr txBox="1"/>
          <p:nvPr/>
        </p:nvSpPr>
        <p:spPr>
          <a:xfrm>
            <a:off x="395536" y="908720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cs typeface="Andalus" panose="02020603050405020304" pitchFamily="18" charset="-78"/>
              </a:rPr>
              <a:t>С чем современным можно было бы сравнить такую популярность Бернеса?</a:t>
            </a:r>
            <a:endParaRPr lang="ru-RU" sz="4000" dirty="0">
              <a:solidFill>
                <a:schemeClr val="accent5">
                  <a:lumMod val="50000"/>
                </a:schemeClr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85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Представьте, что во времена Марка Наумовича был бы </a:t>
            </a:r>
            <a:r>
              <a:rPr lang="en-US" sz="2800" b="1" dirty="0" err="1" smtClean="0">
                <a:solidFill>
                  <a:srgbClr val="7030A0"/>
                </a:solidFill>
              </a:rPr>
              <a:t>Youtube</a:t>
            </a:r>
            <a:r>
              <a:rPr lang="en-US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smtClean="0">
                <a:solidFill>
                  <a:srgbClr val="7030A0"/>
                </a:solidFill>
              </a:rPr>
              <a:t>его песни попадали бы в тренды!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3397"/>
            <a:ext cx="8136904" cy="5424603"/>
          </a:xfrm>
        </p:spPr>
      </p:pic>
    </p:spTree>
    <p:extLst>
      <p:ext uri="{BB962C8B-B14F-4D97-AF65-F5344CB8AC3E}">
        <p14:creationId xmlns:p14="http://schemas.microsoft.com/office/powerpoint/2010/main" val="38627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Наверное, это выглядело бы вот так: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" y="1124744"/>
            <a:ext cx="9093448" cy="5112568"/>
          </a:xfrm>
        </p:spPr>
      </p:pic>
    </p:spTree>
    <p:extLst>
      <p:ext uri="{BB962C8B-B14F-4D97-AF65-F5344CB8AC3E}">
        <p14:creationId xmlns:p14="http://schemas.microsoft.com/office/powerpoint/2010/main" val="395811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0"/>
            <a:ext cx="4563616" cy="6926557"/>
          </a:xfrm>
        </p:spPr>
      </p:pic>
      <p:sp>
        <p:nvSpPr>
          <p:cNvPr id="3" name="TextBox 2"/>
          <p:cNvSpPr txBox="1"/>
          <p:nvPr/>
        </p:nvSpPr>
        <p:spPr>
          <a:xfrm>
            <a:off x="4860032" y="1412776"/>
            <a:ext cx="3960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</a:rPr>
              <a:t>Ну а теперь давайте обратимся к биографии Марка Бернеса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46032"/>
            <a:ext cx="10251158" cy="6893024"/>
          </a:xfrm>
        </p:spPr>
      </p:pic>
      <p:sp>
        <p:nvSpPr>
          <p:cNvPr id="5" name="TextBox 4"/>
          <p:cNvSpPr txBox="1"/>
          <p:nvPr/>
        </p:nvSpPr>
        <p:spPr>
          <a:xfrm>
            <a:off x="0" y="692696"/>
            <a:ext cx="7812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Марк Наумович родился 25 сентября 1911 г. в небольшом городке    Нежин, в Российской империи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0656"/>
            <a:ext cx="10283683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3923928" cy="6843153"/>
          </a:xfrm>
        </p:spPr>
      </p:pic>
      <p:sp>
        <p:nvSpPr>
          <p:cNvPr id="6" name="TextBox 5"/>
          <p:cNvSpPr txBox="1"/>
          <p:nvPr/>
        </p:nvSpPr>
        <p:spPr>
          <a:xfrm>
            <a:off x="4067944" y="980728"/>
            <a:ext cx="4680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Родители Марка были небогатыми людьми: мама – Фанни Филипповна – была домохозяйкой, а папа – Наум Самойлович – работал в артели сборщиков утильсырья.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374</Words>
  <Application>Microsoft Office PowerPoint</Application>
  <PresentationFormat>Экран (4:3)</PresentationFormat>
  <Paragraphs>44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Представьте, что во времена Марка Наумовича был бы Youtube – его песни попадали бы в тренды! </vt:lpstr>
      <vt:lpstr>Наверное, это выглядело бы вот так: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 – родители Марка</vt:lpstr>
      <vt:lpstr>Кстати, Вы обратили внимание на эту форму? Как Вы думаете, это школьная форма?</vt:lpstr>
      <vt:lpstr>Говорят, что Марк уже в 7 лет прилично играл на гитаре, чем завоевал уважение всех мальчишек во дворе</vt:lpstr>
      <vt:lpstr>Презентация PowerPoint</vt:lpstr>
      <vt:lpstr>Презентация PowerPoint</vt:lpstr>
      <vt:lpstr>Презентация PowerPoint</vt:lpstr>
      <vt:lpstr>Давайте познакомимся с основными кинолентами, в которых участвовал Марк Наумович </vt:lpstr>
      <vt:lpstr>В фильме «Человек с ружьем»  (1938 г., «Ленфильм») Бернес сыграл Костю Жигилёва</vt:lpstr>
      <vt:lpstr>«Темная ночь»</vt:lpstr>
      <vt:lpstr>Презентация PowerPoint</vt:lpstr>
      <vt:lpstr>Авторы песни:</vt:lpstr>
      <vt:lpstr>Давайте послушаем «Темную ночь»</vt:lpstr>
      <vt:lpstr>Презентация PowerPoint</vt:lpstr>
      <vt:lpstr>Но в фильме «Два бойца» прозвучала и весела песня! Уверены, что Вы её узнаете)))</vt:lpstr>
      <vt:lpstr>Но были и другие грустные песни о войне в репертуаре Марка Наумовича:</vt:lpstr>
      <vt:lpstr>Давайте её послушаем…</vt:lpstr>
      <vt:lpstr>…а последней песней, которую успел записать Марк Бернес, стала песня «Журавли». Она стала прощальной….</vt:lpstr>
      <vt:lpstr>Марк Бернес ушел из жизни 16 августа 1969 г. Ему было всего 57 лет. Но с нами навсегда останутся его проникновенные, трогательные песни, его роли в кино и неподражаемая тёплая улыбка!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Азм</dc:creator>
  <cp:lastModifiedBy>Азм</cp:lastModifiedBy>
  <cp:revision>34</cp:revision>
  <dcterms:created xsi:type="dcterms:W3CDTF">2020-06-12T23:47:16Z</dcterms:created>
  <dcterms:modified xsi:type="dcterms:W3CDTF">2020-06-15T09:32:20Z</dcterms:modified>
</cp:coreProperties>
</file>