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7008-799D-44F7-A22D-6C65AAF16886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B68F-EC24-4F00-83E8-AA990EE4A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9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7008-799D-44F7-A22D-6C65AAF16886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B68F-EC24-4F00-83E8-AA990EE4A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4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7008-799D-44F7-A22D-6C65AAF16886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B68F-EC24-4F00-83E8-AA990EE4A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2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7008-799D-44F7-A22D-6C65AAF16886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B68F-EC24-4F00-83E8-AA990EE4A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3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7008-799D-44F7-A22D-6C65AAF16886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B68F-EC24-4F00-83E8-AA990EE4A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0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7008-799D-44F7-A22D-6C65AAF16886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B68F-EC24-4F00-83E8-AA990EE4A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7008-799D-44F7-A22D-6C65AAF16886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B68F-EC24-4F00-83E8-AA990EE4A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8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7008-799D-44F7-A22D-6C65AAF16886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B68F-EC24-4F00-83E8-AA990EE4A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7008-799D-44F7-A22D-6C65AAF16886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B68F-EC24-4F00-83E8-AA990EE4A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3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7008-799D-44F7-A22D-6C65AAF16886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B68F-EC24-4F00-83E8-AA990EE4A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9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7008-799D-44F7-A22D-6C65AAF16886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B68F-EC24-4F00-83E8-AA990EE4A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1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7008-799D-44F7-A22D-6C65AAF16886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3B68F-EC24-4F00-83E8-AA990EE4A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1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70806"/>
            <a:ext cx="8784976" cy="6398554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996952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ИСТОРИЧЕСКИЙ КВЕСТ «ВЕЛИКИЕ БИТВЫ»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НОМИНАЦИЯ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/>
              <a:t>Практики уровня организации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725144"/>
            <a:ext cx="7344816" cy="1752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АРЕФЬЕВА ВЕРА АЛЕКСАНДРОВНА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ОБРАЗОВАНИЯ, ПЕДАГОГ- ОГАНИЗАТОР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 Веры\ЛОГО\2tbBE583CWCARgoiZRqoToJ0lNvAXed4tx2rD3HJNLWHWGSQDU5OLVGRCKqaH4kTv0d631CDmhBin7eSWy8UfG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864096" cy="87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КУРОРТНОГО РАЙОНА САНКТ-ПЕТЕРБУРГА «НА РЕКЕ СЕСТРЕ»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938337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Национальный конкурс </a:t>
            </a:r>
            <a:r>
              <a:rPr lang="ru-RU" sz="1600" b="1" dirty="0"/>
              <a:t>практик  «Вдохновение от наставников:</a:t>
            </a:r>
          </a:p>
          <a:p>
            <a:pPr algn="ctr"/>
            <a:r>
              <a:rPr lang="ru-RU" sz="1600" b="1" dirty="0"/>
              <a:t>межнациональные и межрелигиозные отношения»</a:t>
            </a:r>
          </a:p>
        </p:txBody>
      </p:sp>
      <p:pic>
        <p:nvPicPr>
          <p:cNvPr id="1027" name="Picture 3" descr="C:\Users\arefi\OneDrive\Рабочий стол\11zon_cropped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30" y="1628800"/>
            <a:ext cx="1218616" cy="12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8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1786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интерактивного тематического пространства времён «Великой Отечественной войны 1941-1945 годов» для изучения её главных событий.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 формирование гражданской позиции по отношению к историческим событиям;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 формирование патриотического и духовно-нравственного отношения через обращение к историческим сведениям, событиям, историческим личностям прошлого;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 сохранение исторической памяти;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 стимулирование интереса учащихся к участию в мероприятиях патриотического и исторического характера;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 расширение исторических знаний;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 популяризация отечественной истории.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0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15" y="404664"/>
            <a:ext cx="7498085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4" y="332656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87824" y="6203488"/>
            <a:ext cx="3888432" cy="504056"/>
          </a:xfrm>
          <a:prstGeom prst="round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dirty="0" smtClean="0"/>
              <a:t>ФОРМАТ «ИГРА ПО СТАНЦИЯМ»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754" y="5085184"/>
            <a:ext cx="5148572" cy="100811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ОТБОРОЧНЫЙ ТУР (ОНЛАЙН КВИЗ)</a:t>
            </a:r>
          </a:p>
          <a:p>
            <a:pPr algn="ctr"/>
            <a:r>
              <a:rPr lang="ru-RU" sz="1600" b="1" dirty="0" smtClean="0"/>
              <a:t>РОЛЕВОЙ КВЕСТ</a:t>
            </a:r>
          </a:p>
          <a:p>
            <a:pPr algn="ctr"/>
            <a:r>
              <a:rPr lang="ru-RU" sz="1600" b="1" dirty="0" smtClean="0"/>
              <a:t>КОМАНДА: КОМАНДИР,СНАЙПЕР,СВЯЗИСТ,2 БОЙЦА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30920" y="3645024"/>
            <a:ext cx="5971858" cy="136815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ОТБОРОЧНЫЙ ЭТАП (ОНЛАЙН КВИЗ)</a:t>
            </a:r>
          </a:p>
          <a:p>
            <a:pPr algn="ctr"/>
            <a:r>
              <a:rPr lang="ru-RU" sz="1600" b="1" dirty="0" smtClean="0"/>
              <a:t>РОЛЕВОЙ КВЕСТ</a:t>
            </a:r>
          </a:p>
          <a:p>
            <a:pPr algn="ctr"/>
            <a:r>
              <a:rPr lang="ru-RU" sz="1600" b="1" dirty="0" smtClean="0"/>
              <a:t>«КУРС МОЛОДОГО БОЙЦА»</a:t>
            </a:r>
          </a:p>
          <a:p>
            <a:pPr algn="ctr"/>
            <a:r>
              <a:rPr lang="ru-RU" sz="1600" b="1" dirty="0" smtClean="0"/>
              <a:t>КОМАНДА: КОМАНДИР,СНАЙПЕР,СВЯЗИСТ,РАЗВЕДЧИК, 1 БОЕЦ</a:t>
            </a:r>
          </a:p>
          <a:p>
            <a:pPr algn="ctr"/>
            <a:r>
              <a:rPr lang="ru-RU" sz="1600" b="1" dirty="0" smtClean="0"/>
              <a:t>ЛОКАЦИЯ - «ИКЕБАНА»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61299" y="1844824"/>
            <a:ext cx="6141479" cy="169616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600" b="1" dirty="0" smtClean="0"/>
              <a:t>ОТБОРОЧНЫЙ ЭТАП (ОНЛАЙН КВИЗ)</a:t>
            </a:r>
          </a:p>
          <a:p>
            <a:pPr algn="ctr"/>
            <a:r>
              <a:rPr lang="ru-RU" sz="1600" b="1" dirty="0" smtClean="0"/>
              <a:t>РОЛЕВОЙ КВЕСТ</a:t>
            </a:r>
          </a:p>
          <a:p>
            <a:pPr algn="ctr"/>
            <a:r>
              <a:rPr lang="ru-RU" sz="1600" b="1" dirty="0" smtClean="0"/>
              <a:t>«КУРС МОЛОДОГО БОЙЦА»</a:t>
            </a:r>
          </a:p>
          <a:p>
            <a:pPr algn="ctr"/>
            <a:r>
              <a:rPr lang="ru-RU" sz="1600" b="1" dirty="0" smtClean="0"/>
              <a:t>КОМАНДА: КОМАНДИР,СНАЙПЕР,СВЯЗИСТ,РАЗВЕДЧИК,ЛЕКАРЬ</a:t>
            </a:r>
          </a:p>
          <a:p>
            <a:pPr algn="ctr"/>
            <a:r>
              <a:rPr lang="ru-RU" sz="1600" b="1" dirty="0" smtClean="0"/>
              <a:t>ПОЛИТРУК</a:t>
            </a:r>
          </a:p>
          <a:p>
            <a:pPr algn="ctr"/>
            <a:r>
              <a:rPr lang="ru-RU" sz="1600" b="1" dirty="0" smtClean="0"/>
              <a:t>ЛОКАЦИИ – «ИКЕБАНА», «ГОСПИТАЛЬ», «УБЕЖИЩЕ»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88640"/>
            <a:ext cx="7560840" cy="1480139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ОТБОРОЧНЫЙ ЭТАП (ПРЕЗЕНТАЦИЯ-МЕДИАГРАМОТНОСТЬ, ОНЛАЙН-КВИЗ</a:t>
            </a:r>
          </a:p>
          <a:p>
            <a:pPr algn="ctr"/>
            <a:r>
              <a:rPr lang="ru-RU" sz="1600" b="1" dirty="0" smtClean="0"/>
              <a:t>РОЛЕВОЙ КВЕСТ</a:t>
            </a:r>
          </a:p>
          <a:p>
            <a:pPr algn="ctr"/>
            <a:r>
              <a:rPr lang="ru-RU" sz="1600" b="1" dirty="0" smtClean="0"/>
              <a:t>«КУРС МОЛОДОГО БОЙЦА»</a:t>
            </a:r>
          </a:p>
          <a:p>
            <a:pPr algn="ctr"/>
            <a:r>
              <a:rPr lang="ru-RU" sz="1600" b="1" dirty="0" smtClean="0"/>
              <a:t>КОМАНДА: КОМАНДИР,СНАЙПЕР,СВЯЗИСТ,РАЗВЕДЧИК,ЛЕКАРЬ,САПЁР</a:t>
            </a:r>
          </a:p>
          <a:p>
            <a:pPr algn="ctr"/>
            <a:r>
              <a:rPr lang="ru-RU" sz="1600" b="1" dirty="0" smtClean="0"/>
              <a:t>ПОЛИТРУК</a:t>
            </a:r>
          </a:p>
          <a:p>
            <a:pPr algn="ctr"/>
            <a:r>
              <a:rPr lang="ru-RU" sz="1600" b="1" dirty="0" smtClean="0"/>
              <a:t>ЛОКАЦИИ – «ИКЕБАНА», «ГОСПИТАЛЬ», «УБЕЖИЩЕ»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0995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efi\OneDrive\Рабочий стол\великие битвы 24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4" y="116632"/>
            <a:ext cx="4248472" cy="24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refi\OneDrive\Рабочий стол\великие битвы 24\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2" y="2636912"/>
            <a:ext cx="4290099" cy="242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refi\OneDrive\Рабочий стол\великие битвы 24\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28" y="116632"/>
            <a:ext cx="424242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refi\OneDrive\Рабочий стол\великие битвы 24\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28" y="2603933"/>
            <a:ext cx="4373514" cy="24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refi\OneDrive\Рабочий стол\великие битвы 24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80748"/>
            <a:ext cx="2178757" cy="15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refi\OneDrive\Рабочий стол\8km9ozDBow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8770"/>
            <a:ext cx="1238218" cy="12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refi\OneDrive\Рабочий стол\великие битвы 24\Бейджи\photo_2024-02-26_21-03-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53833"/>
            <a:ext cx="1154987" cy="16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refi\OneDrive\Рабочий стол\станции + маршрутники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5"/>
          <a:stretch/>
        </p:blipFill>
        <p:spPr bwMode="auto">
          <a:xfrm>
            <a:off x="1837414" y="5178926"/>
            <a:ext cx="2717614" cy="149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74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4" y="332656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arefi\OneDrive\Рабочий стол\XXHoBa_Ehy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3470152" cy="231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refi\OneDrive\Рабочий стол\tzY0_2SNQd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0018"/>
            <a:ext cx="3272602" cy="218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refi\OneDrive\Рабочий стол\pTRsmXWC3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4" y="2575388"/>
            <a:ext cx="3672408" cy="244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refi\OneDrive\Рабочий стол\ftk8lp_mBJ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3168352" cy="211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refi\OneDrive\Рабочий стол\ВБИТВЫ\T7CsKowkzd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76" y="4725144"/>
            <a:ext cx="2787648" cy="185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arefi\OneDrive\Рабочий стол\Svc8T8_0Ia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2727260"/>
            <a:ext cx="2592288" cy="17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arefi\OneDrive\Рабочий стол\Sqr-uCpnJc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34" y="4365104"/>
            <a:ext cx="3528392" cy="23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4" y="332656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arefi\OneDrive\Рабочий стол\dmZlBwzhI9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5621"/>
            <a:ext cx="3386541" cy="22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refi\OneDrive\Рабочий стол\3OafYkudNJ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4024"/>
            <a:ext cx="3320702" cy="22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refi\OneDrive\Рабочий стол\zW8Pxs9vY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4" y="2420922"/>
            <a:ext cx="3960440" cy="26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refi\OneDrive\Рабочий стол\lAl5HJ8lrm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913"/>
            <a:ext cx="3744416" cy="24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refi\OneDrive\Рабочий стол\MJPLoAoZcV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7" y="5118535"/>
            <a:ext cx="2448272" cy="163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refi\OneDrive\Рабочий стол\l9zVbXQrxr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4686593"/>
            <a:ext cx="3096344" cy="20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refi\OneDrive\Рабочий стол\-fVegAwmV9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t="22019"/>
          <a:stretch/>
        </p:blipFill>
        <p:spPr bwMode="auto">
          <a:xfrm>
            <a:off x="6520383" y="5060571"/>
            <a:ext cx="2390789" cy="16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31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143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ИСТОРИЧЕСКИЙ КВЕСТ «ВЕЛИКИЕ БИТВЫ»  НОМИНАЦИЯ  «Практики уровня организации»</vt:lpstr>
      <vt:lpstr>Цель:  создание интерактивного тематического пространства времён «Великой Отечественной войны 1941-1945 годов» для изучения её главных событий.   Задачи: −  формирование гражданской позиции по отношению к историческим событиям;  −  формирование патриотического и духовно-нравственного отношения через обращение к историческим сведениям, событиям, историческим личностям прошлого;   −  сохранение исторической памяти; −  стимулирование интереса учащихся к участию в мероприятиях патриотического и исторического характера; −  расширение исторических знаний;  −  популяризация отечественной истории.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КВЕСТ «ВЕЛИКИЕ БИТВЫ»  НОМИНАЦИЯ  «ПРОСТРАНСТВО ВСТРЕЧ»</dc:title>
  <dc:creator>Вера Арефьева</dc:creator>
  <cp:lastModifiedBy>Сотрудник</cp:lastModifiedBy>
  <cp:revision>13</cp:revision>
  <dcterms:created xsi:type="dcterms:W3CDTF">2024-04-19T20:28:01Z</dcterms:created>
  <dcterms:modified xsi:type="dcterms:W3CDTF">2024-04-27T08:58:55Z</dcterms:modified>
</cp:coreProperties>
</file>