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8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B8B507-F3C1-4ED2-B51B-930D49BDE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67DEDE7-9F3B-4349-AF92-F41A83FFC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1A6E4B-7070-444A-AAD9-416F3F94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46AD11-455C-4841-A135-E7A4E202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BE20D7-DF46-48ED-8EE2-0ED5F66F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580948-F222-439E-B4D9-1053E493A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4B4C7BD-18E2-4E18-AD4E-C557D8D11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D421B4-7B04-4FE1-9440-C86ADF07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C0EF39-E60D-462D-88E6-AA9EA8D1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E852A2-FFD4-42AD-8F69-7231C33A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2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E013BB3-53D1-4D5E-B9BA-3F0EDEEB5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427508E-FCE7-4926-98FC-F4962F6F4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95C315-5015-4768-A6F7-126E31B0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7A84069-A933-48D2-9926-90EAABA3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01F666-3379-4902-B956-A802F417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5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AD1E95-1EBB-4C80-B1BB-C2B25268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7E360A-6871-4A02-ADDC-2EEE650F6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439BC3-1E09-443B-B23A-8D4805E33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3F459F4-5359-4F1F-9B80-E1965998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306CC3-9E31-4367-89C3-355BEFD7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8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B3A147-207D-46AF-9705-DD80B379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0B36AB4-046C-4385-924F-29BD22AFD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1A657A-813F-484A-9061-DDECDC76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7A565B-11B7-456A-8896-AC35D739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58F537-5281-4548-B98F-9ABF6212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2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62788E-A5F9-4447-BFDA-DFBFDCDB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BD7480-D34A-4D64-8130-1B7967958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C3B6C79-6F56-4574-B8EE-06422FD1A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6234E40-6DC6-4258-AD4D-FBDD3821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1A64AB-3138-435E-9C5E-FC0EE2D8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E3FAD3B-AD60-4D68-BB6C-5D3D027C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1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479D31-155D-46D7-9EAA-3960D238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6660DDF-B5EF-4CB1-9675-68FFDDD27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3DC487B-EC3D-4655-935E-E3BD45888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070F02-BA0A-4468-8B75-DBCA6FA82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39A4ABA-D32F-4768-BC00-BABB8B1D2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9393371-93F9-48FD-80EA-6F47B640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3604A0-97D1-478C-B751-EEC64305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51A95D6-E370-4681-9C91-2275DF17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6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3BCA89-F09B-4D69-93E6-6B3D796D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8A08D7E-CB0F-496A-8482-07DF79C0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90C5B04-DFF9-40D2-86D0-8A0307DE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BFBF3FB-267B-4381-8485-1890BC15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9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57DD3BD-CD03-4620-B06D-25924370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D6F4320-F9AE-45D9-8D70-57212C1A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054794A-1C69-46A6-8A68-7C87B44A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31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5A747F-496E-4084-A28A-E4982B13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2CE23C-CE1E-4B5E-85C7-6E3135156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A83E16-3E6E-4BBF-8018-596E35056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292FC9B-EAB2-45C9-9FE4-BC5519FB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893D95-CF4F-4E93-A15A-AF94298B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C37C8E8-F2BD-432B-BC29-67479E7A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06BD88-BE48-4697-B57A-09384130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C547AAF-CB72-4DCF-98BF-0726B64F3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4C83DEA-347B-4A74-8F79-8FB89F03F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44C2BA6-3B2D-4E58-8806-CEEC8C75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1BDC4C1-5B2E-4FEE-B409-1E1BA519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105DC8-C95E-48F7-B467-2AEF059B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9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1368F9-CCF7-4CD8-9DC9-5EC8597F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2F687D7-FFF8-412B-B8F3-50DDD854D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65E22D-1154-4C68-B80B-99E76057E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311F-0583-4343-AF64-C9B6AC4FAE4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F838C6-9588-4715-93C5-01A19B268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16E7F1-13F7-4DBC-ADEC-983509DB9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6EC1F-8D24-4109-A65B-CB7E4AED6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36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977EE29-64EB-4580-B482-C3D2B23E8E6E}"/>
              </a:ext>
            </a:extLst>
          </p:cNvPr>
          <p:cNvSpPr txBox="1"/>
          <p:nvPr/>
        </p:nvSpPr>
        <p:spPr>
          <a:xfrm>
            <a:off x="381000" y="375138"/>
            <a:ext cx="1143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Century" panose="02040604050505020304" pitchFamily="18" charset="0"/>
              </a:rPr>
              <a:t>Традиции музыкально-хоровой студии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  <a:latin typeface="Century" panose="02040604050505020304" pitchFamily="18" charset="0"/>
              </a:rPr>
              <a:t>«Солнышко»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138447A-AAF4-448B-BC77-A86C34F6F38F}"/>
              </a:ext>
            </a:extLst>
          </p:cNvPr>
          <p:cNvSpPr/>
          <p:nvPr/>
        </p:nvSpPr>
        <p:spPr>
          <a:xfrm>
            <a:off x="873369" y="5405644"/>
            <a:ext cx="1143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Педагоги дополнительного образования:</a:t>
            </a:r>
          </a:p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Томина Т.Г. </a:t>
            </a:r>
            <a:r>
              <a:rPr lang="ru-RU" sz="3200" b="1" i="1" smtClean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Амчиславская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Н.М.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968DA57-A5EE-40BD-82CE-FE492AECFB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56" y="1786992"/>
            <a:ext cx="4105934" cy="3501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ECB6C96-2410-4901-B1B4-AE29C8FF6DB9}"/>
              </a:ext>
            </a:extLst>
          </p:cNvPr>
          <p:cNvSpPr txBox="1"/>
          <p:nvPr/>
        </p:nvSpPr>
        <p:spPr>
          <a:xfrm>
            <a:off x="4243754" y="2336393"/>
            <a:ext cx="7567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Музыкальная гостиная, как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одна из форм организации воспитательной работы в коллективе</a:t>
            </a:r>
          </a:p>
        </p:txBody>
      </p:sp>
    </p:spTree>
    <p:extLst>
      <p:ext uri="{BB962C8B-B14F-4D97-AF65-F5344CB8AC3E}">
        <p14:creationId xmlns:p14="http://schemas.microsoft.com/office/powerpoint/2010/main" val="9804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74280FA-9A32-49C7-9F51-1D0867E2B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7" y="1430217"/>
            <a:ext cx="3073180" cy="45485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E3255F-F0F7-47F2-A4E8-0FA05822410B}"/>
              </a:ext>
            </a:extLst>
          </p:cNvPr>
          <p:cNvSpPr txBox="1"/>
          <p:nvPr/>
        </p:nvSpPr>
        <p:spPr>
          <a:xfrm>
            <a:off x="2895600" y="328246"/>
            <a:ext cx="917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>Музыкальная гостиная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1969DF-0195-404C-8212-4C3DC9351F54}"/>
              </a:ext>
            </a:extLst>
          </p:cNvPr>
          <p:cNvSpPr txBox="1"/>
          <p:nvPr/>
        </p:nvSpPr>
        <p:spPr>
          <a:xfrm>
            <a:off x="3552092" y="1676400"/>
            <a:ext cx="81475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При формировании основ музыкальной,</a:t>
            </a:r>
          </a:p>
          <a:p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художественной и эстетической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культуры 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учащихся и</a:t>
            </a:r>
          </a:p>
          <a:p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их родителей мы ориентировались на такую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форму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 взаимодействия с детьми как </a:t>
            </a:r>
            <a:r>
              <a:rPr lang="ru-RU" sz="2700" b="1" i="1" dirty="0">
                <a:solidFill>
                  <a:schemeClr val="accent2">
                    <a:lumMod val="75000"/>
                  </a:schemeClr>
                </a:solidFill>
              </a:rPr>
              <a:t>«Музыкальная гостиная»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Это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форма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 организации художественно-творческой </a:t>
            </a:r>
          </a:p>
          <a:p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деятельности детей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, предполагающая организацию восприятия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музыкальных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 произведений, творческую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деятельность детей 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и свободное общение педагогов и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детей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 на музыкальном материале.</a:t>
            </a:r>
          </a:p>
        </p:txBody>
      </p:sp>
    </p:spTree>
    <p:extLst>
      <p:ext uri="{BB962C8B-B14F-4D97-AF65-F5344CB8AC3E}">
        <p14:creationId xmlns:p14="http://schemas.microsoft.com/office/powerpoint/2010/main" val="11626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74280FA-9A32-49C7-9F51-1D0867E2B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7" y="1430217"/>
            <a:ext cx="3073180" cy="45485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E3255F-F0F7-47F2-A4E8-0FA05822410B}"/>
              </a:ext>
            </a:extLst>
          </p:cNvPr>
          <p:cNvSpPr txBox="1"/>
          <p:nvPr/>
        </p:nvSpPr>
        <p:spPr>
          <a:xfrm>
            <a:off x="2895600" y="328246"/>
            <a:ext cx="9179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Музыкальная гостиная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40FCF05-EFED-4B8C-9CC9-A830FC1726C9}"/>
              </a:ext>
            </a:extLst>
          </p:cNvPr>
          <p:cNvSpPr txBox="1"/>
          <p:nvPr/>
        </p:nvSpPr>
        <p:spPr>
          <a:xfrm>
            <a:off x="3360267" y="1036132"/>
            <a:ext cx="854464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chemeClr val="accent2">
                    <a:lumMod val="75000"/>
                  </a:schemeClr>
                </a:solidFill>
              </a:rPr>
              <a:t>Цель: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Создание единого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культурно-образовательного музыкально-эстетического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пространства в МХС «Солнышко» и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семьях обучающихся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, способствующего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формированию основ музыкальной культуры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Данная цель предполагает решение следующих задач.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Развивать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музыкальность детей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Формировать эмоциональную отзывчивость на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музыкальное произведение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 соответствии с его образным содержанием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Обогащать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музыкальные впечатления детей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 процессе их знакомства с произведениями мировой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музыкальной культуры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Формировать музыкальный вкус детей, оценочное отношение к прослушанным произведениям, к собственному творческому самовыражению</a:t>
            </a:r>
          </a:p>
          <a:p>
            <a:pPr marL="514350" indent="-514350">
              <a:buAutoNum type="arabicPeriod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Формировать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познавательный интерес к искусству в процессе приобщения к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музыке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Организация мероприятий, способствующих приобщению родителей и детей к миру музыкальной культуры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Привлекать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семьи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воспитанников МХС «Солнышко» к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музыкально-творческой деятельности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35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74280FA-9A32-49C7-9F51-1D0867E2B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7" y="1430217"/>
            <a:ext cx="2385775" cy="45485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E3255F-F0F7-47F2-A4E8-0FA05822410B}"/>
              </a:ext>
            </a:extLst>
          </p:cNvPr>
          <p:cNvSpPr txBox="1"/>
          <p:nvPr/>
        </p:nvSpPr>
        <p:spPr>
          <a:xfrm>
            <a:off x="287344" y="168333"/>
            <a:ext cx="1161756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Музыкальная гостиная – чудесная традиция</a:t>
            </a:r>
          </a:p>
          <a:p>
            <a:pPr algn="ctr"/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нашего коллектива!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1969DF-0195-404C-8212-4C3DC9351F54}"/>
              </a:ext>
            </a:extLst>
          </p:cNvPr>
          <p:cNvSpPr txBox="1"/>
          <p:nvPr/>
        </p:nvSpPr>
        <p:spPr>
          <a:xfrm>
            <a:off x="2801815" y="1430217"/>
            <a:ext cx="890953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Такая совместная творческая деятельность предполагает с помощью музыки объединить детей и взрослых, создать обстановку общей радости, хорошего настроения, а состояние счастья и полноты жизни – существенный признак нравственного здоровья.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Когда дети живут и воспитываются в доброжелательной и гармоничной среде, добровольно участвую в совместных творческих процессах, нравственные качества формируются естественно и целостно,  становясь нормой и открывая путь к нравственно здоровому и социально позитивному образу жизни.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Сочетания разнообразных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методических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 приёмов, таких как сравнение нескольких произведений с одинаковыми названиями и разными характерами, использование поэтического слова, сочетание видеозаписи и «живого» исполнения, игра в оркестре, танцевальные и игровые импровизации, – всё это значительно обогатит слушание музыки и сделает его интересным и увлекательным.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2776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8E30ED9-AD3C-4B47-9D00-9C2461ABAC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7" y="1430217"/>
            <a:ext cx="2385775" cy="454855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CFCF253-8C64-47A8-9F5B-31C847F0AD8B}"/>
              </a:ext>
            </a:extLst>
          </p:cNvPr>
          <p:cNvSpPr/>
          <p:nvPr/>
        </p:nvSpPr>
        <p:spPr>
          <a:xfrm>
            <a:off x="410308" y="468142"/>
            <a:ext cx="1145344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</a:rPr>
              <a:t>Какие задачи мы решаем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E5A970-0C81-478D-A44A-65A3818889B0}"/>
              </a:ext>
            </a:extLst>
          </p:cNvPr>
          <p:cNvSpPr txBox="1"/>
          <p:nvPr/>
        </p:nvSpPr>
        <p:spPr>
          <a:xfrm>
            <a:off x="2796082" y="1430217"/>
            <a:ext cx="86573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Организуя занятия в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«Музыкальной гостиной»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мы решаем важную задачу – научить детей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слушать музыку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сформировать основу для развития музыкальной культуры.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Именно воспитатель поощряет все виды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музыкальной деятельности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вне занятий, закрепляет умения и навыки выразительного исполнительства, стимулирует творческие проявления в самостоятельной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деятельсности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53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7200261-B280-48CC-A69D-55F877F346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7" y="1430217"/>
            <a:ext cx="2385775" cy="454855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A9C9CAF-E9FC-4843-A368-4097441FF2BD}"/>
              </a:ext>
            </a:extLst>
          </p:cNvPr>
          <p:cNvSpPr/>
          <p:nvPr/>
        </p:nvSpPr>
        <p:spPr>
          <a:xfrm>
            <a:off x="287087" y="217509"/>
            <a:ext cx="1145344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В результате участия в </a:t>
            </a:r>
            <a:r>
              <a:rPr lang="ru-RU" sz="3800" b="1" i="1" dirty="0">
                <a:solidFill>
                  <a:schemeClr val="accent1">
                    <a:lumMod val="75000"/>
                  </a:schemeClr>
                </a:solidFill>
              </a:rPr>
              <a:t>«Музыкальных гостиных»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 учащиеся: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E611ED-8ACC-428E-BEFA-DEBCB778DD23}"/>
              </a:ext>
            </a:extLst>
          </p:cNvPr>
          <p:cNvSpPr/>
          <p:nvPr/>
        </p:nvSpPr>
        <p:spPr>
          <a:xfrm>
            <a:off x="2760656" y="1479393"/>
            <a:ext cx="89798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Знакомятся с лучшими образцами музыкальной культуры и получают представление о содержании и особенностях этих произведений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Знакомятся с системой эстетических и нравственных понятий в контексте музыкального произведения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Приобщаются к посещению «Музыкальных гостиных» как форме проведения содержательного досуга.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Возрождение престижа высокой музыки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как необходимого условия формирования духовно зрелой, образованной и социально значимой личности будет способствовать повышению культурного уровня, складыванию мировоззрения, гражданской и нравственной позиций, а также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воспитанию чувства гордости и ответственности за культурное наследие Родины.</a:t>
            </a:r>
          </a:p>
        </p:txBody>
      </p:sp>
    </p:spTree>
    <p:extLst>
      <p:ext uri="{BB962C8B-B14F-4D97-AF65-F5344CB8AC3E}">
        <p14:creationId xmlns:p14="http://schemas.microsoft.com/office/powerpoint/2010/main" val="38979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463</Words>
  <Application>Microsoft Office PowerPoint</Application>
  <PresentationFormat>Произвольный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Амчиславский</dc:creator>
  <cp:lastModifiedBy>Азм</cp:lastModifiedBy>
  <cp:revision>2</cp:revision>
  <dcterms:created xsi:type="dcterms:W3CDTF">2024-04-29T21:13:17Z</dcterms:created>
  <dcterms:modified xsi:type="dcterms:W3CDTF">2024-04-29T21:32:39Z</dcterms:modified>
</cp:coreProperties>
</file>